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17107B-AA92-426D-A226-FC9241C01E19}" v="1" dt="2026-04-10T16:31:52.0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2"/>
    <p:restoredTop sz="95878"/>
  </p:normalViewPr>
  <p:slideViewPr>
    <p:cSldViewPr snapToGrid="0">
      <p:cViewPr varScale="1">
        <p:scale>
          <a:sx n="102" d="100"/>
          <a:sy n="102" d="100"/>
        </p:scale>
        <p:origin x="816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71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 Frangos" userId="e14ebe9017ad51a8" providerId="LiveId" clId="{8A933E9E-B16F-4275-8FD7-6F16937EDB47}"/>
    <pc:docChg chg="undo custSel delSld modSld">
      <pc:chgData name="Sara Frangos" userId="e14ebe9017ad51a8" providerId="LiveId" clId="{8A933E9E-B16F-4275-8FD7-6F16937EDB47}" dt="2026-04-10T16:36:14.351" v="438" actId="1076"/>
      <pc:docMkLst>
        <pc:docMk/>
      </pc:docMkLst>
      <pc:sldChg chg="del">
        <pc:chgData name="Sara Frangos" userId="e14ebe9017ad51a8" providerId="LiveId" clId="{8A933E9E-B16F-4275-8FD7-6F16937EDB47}" dt="2026-04-10T16:29:52.798" v="0" actId="47"/>
        <pc:sldMkLst>
          <pc:docMk/>
          <pc:sldMk cId="467723480" sldId="260"/>
        </pc:sldMkLst>
      </pc:sldChg>
      <pc:sldChg chg="addSp modSp mod">
        <pc:chgData name="Sara Frangos" userId="e14ebe9017ad51a8" providerId="LiveId" clId="{8A933E9E-B16F-4275-8FD7-6F16937EDB47}" dt="2026-04-10T16:36:14.351" v="438" actId="1076"/>
        <pc:sldMkLst>
          <pc:docMk/>
          <pc:sldMk cId="3411912113" sldId="265"/>
        </pc:sldMkLst>
        <pc:spChg chg="mod">
          <ac:chgData name="Sara Frangos" userId="e14ebe9017ad51a8" providerId="LiveId" clId="{8A933E9E-B16F-4275-8FD7-6F16937EDB47}" dt="2026-04-10T16:30:35.717" v="39" actId="1076"/>
          <ac:spMkLst>
            <pc:docMk/>
            <pc:sldMk cId="3411912113" sldId="265"/>
            <ac:spMk id="3" creationId="{D30979E4-1C6B-2735-65D4-723F530FE8C6}"/>
          </ac:spMkLst>
        </pc:spChg>
        <pc:spChg chg="add mod">
          <ac:chgData name="Sara Frangos" userId="e14ebe9017ad51a8" providerId="LiveId" clId="{8A933E9E-B16F-4275-8FD7-6F16937EDB47}" dt="2026-04-10T16:35:41.334" v="434" actId="20577"/>
          <ac:spMkLst>
            <pc:docMk/>
            <pc:sldMk cId="3411912113" sldId="265"/>
            <ac:spMk id="4" creationId="{16B5FB3C-1229-4282-6E55-F88658E36889}"/>
          </ac:spMkLst>
        </pc:spChg>
        <pc:spChg chg="mod">
          <ac:chgData name="Sara Frangos" userId="e14ebe9017ad51a8" providerId="LiveId" clId="{8A933E9E-B16F-4275-8FD7-6F16937EDB47}" dt="2026-04-10T16:36:07.653" v="437" actId="1076"/>
          <ac:spMkLst>
            <pc:docMk/>
            <pc:sldMk cId="3411912113" sldId="265"/>
            <ac:spMk id="11" creationId="{FDFED151-5532-D92B-2AB8-ACC2FEF44AA2}"/>
          </ac:spMkLst>
        </pc:spChg>
        <pc:spChg chg="mod">
          <ac:chgData name="Sara Frangos" userId="e14ebe9017ad51a8" providerId="LiveId" clId="{8A933E9E-B16F-4275-8FD7-6F16937EDB47}" dt="2026-04-10T16:36:14.351" v="438" actId="1076"/>
          <ac:spMkLst>
            <pc:docMk/>
            <pc:sldMk cId="3411912113" sldId="265"/>
            <ac:spMk id="13" creationId="{D8FC5FCB-0BB1-B7AD-7ED7-8947997B510A}"/>
          </ac:spMkLst>
        </pc:spChg>
        <pc:spChg chg="mod">
          <ac:chgData name="Sara Frangos" userId="e14ebe9017ad51a8" providerId="LiveId" clId="{8A933E9E-B16F-4275-8FD7-6F16937EDB47}" dt="2026-04-10T16:34:28.721" v="364" actId="20577"/>
          <ac:spMkLst>
            <pc:docMk/>
            <pc:sldMk cId="3411912113" sldId="265"/>
            <ac:spMk id="39" creationId="{E5CC4AE6-C854-8441-2253-BC586638C9E4}"/>
          </ac:spMkLst>
        </pc:spChg>
        <pc:spChg chg="mod">
          <ac:chgData name="Sara Frangos" userId="e14ebe9017ad51a8" providerId="LiveId" clId="{8A933E9E-B16F-4275-8FD7-6F16937EDB47}" dt="2026-04-10T16:34:30.791" v="366" actId="20577"/>
          <ac:spMkLst>
            <pc:docMk/>
            <pc:sldMk cId="3411912113" sldId="265"/>
            <ac:spMk id="40" creationId="{ADDA92A8-65F7-6335-EAA3-F2180AB72559}"/>
          </ac:spMkLst>
        </pc:spChg>
        <pc:spChg chg="mod">
          <ac:chgData name="Sara Frangos" userId="e14ebe9017ad51a8" providerId="LiveId" clId="{8A933E9E-B16F-4275-8FD7-6F16937EDB47}" dt="2026-04-10T16:34:32.821" v="368" actId="20577"/>
          <ac:spMkLst>
            <pc:docMk/>
            <pc:sldMk cId="3411912113" sldId="265"/>
            <ac:spMk id="41" creationId="{8C25FB41-4151-7AC4-9F0C-22EFFE936FF4}"/>
          </ac:spMkLst>
        </pc:spChg>
        <pc:spChg chg="mod">
          <ac:chgData name="Sara Frangos" userId="e14ebe9017ad51a8" providerId="LiveId" clId="{8A933E9E-B16F-4275-8FD7-6F16937EDB47}" dt="2026-04-10T16:35:02.668" v="370" actId="20577"/>
          <ac:spMkLst>
            <pc:docMk/>
            <pc:sldMk cId="3411912113" sldId="265"/>
            <ac:spMk id="42" creationId="{245D89CB-A543-C791-BD67-ABA51EE00ABE}"/>
          </ac:spMkLst>
        </pc:spChg>
        <pc:spChg chg="mod">
          <ac:chgData name="Sara Frangos" userId="e14ebe9017ad51a8" providerId="LiveId" clId="{8A933E9E-B16F-4275-8FD7-6F16937EDB47}" dt="2026-04-10T16:35:04.744" v="372" actId="20577"/>
          <ac:spMkLst>
            <pc:docMk/>
            <pc:sldMk cId="3411912113" sldId="265"/>
            <ac:spMk id="43" creationId="{B24EB131-77CE-05FA-EDC7-2443D77AD9B1}"/>
          </ac:spMkLst>
        </pc:spChg>
        <pc:spChg chg="mod">
          <ac:chgData name="Sara Frangos" userId="e14ebe9017ad51a8" providerId="LiveId" clId="{8A933E9E-B16F-4275-8FD7-6F16937EDB47}" dt="2026-04-10T16:35:07.018" v="374" actId="20577"/>
          <ac:spMkLst>
            <pc:docMk/>
            <pc:sldMk cId="3411912113" sldId="265"/>
            <ac:spMk id="44" creationId="{C49C7AC8-B91E-2AD0-A738-944D66116373}"/>
          </ac:spMkLst>
        </pc:spChg>
        <pc:picChg chg="mod modCrop">
          <ac:chgData name="Sara Frangos" userId="e14ebe9017ad51a8" providerId="LiveId" clId="{8A933E9E-B16F-4275-8FD7-6F16937EDB47}" dt="2026-04-10T16:36:03.798" v="436" actId="1076"/>
          <ac:picMkLst>
            <pc:docMk/>
            <pc:sldMk cId="3411912113" sldId="265"/>
            <ac:picMk id="2" creationId="{65BB8DB4-D669-5FE7-15FE-12C51675AAB2}"/>
          </ac:picMkLst>
        </pc:picChg>
      </pc:sldChg>
      <pc:sldChg chg="del">
        <pc:chgData name="Sara Frangos" userId="e14ebe9017ad51a8" providerId="LiveId" clId="{8A933E9E-B16F-4275-8FD7-6F16937EDB47}" dt="2026-04-10T16:29:52.798" v="0" actId="47"/>
        <pc:sldMkLst>
          <pc:docMk/>
          <pc:sldMk cId="2769944277" sldId="270"/>
        </pc:sldMkLst>
      </pc:sldChg>
      <pc:sldChg chg="del">
        <pc:chgData name="Sara Frangos" userId="e14ebe9017ad51a8" providerId="LiveId" clId="{8A933E9E-B16F-4275-8FD7-6F16937EDB47}" dt="2026-04-10T16:29:52.798" v="0" actId="47"/>
        <pc:sldMkLst>
          <pc:docMk/>
          <pc:sldMk cId="2154012557" sldId="276"/>
        </pc:sldMkLst>
      </pc:sldChg>
      <pc:sldChg chg="del">
        <pc:chgData name="Sara Frangos" userId="e14ebe9017ad51a8" providerId="LiveId" clId="{8A933E9E-B16F-4275-8FD7-6F16937EDB47}" dt="2026-04-10T16:29:52.798" v="0" actId="47"/>
        <pc:sldMkLst>
          <pc:docMk/>
          <pc:sldMk cId="2251439759" sldId="279"/>
        </pc:sldMkLst>
      </pc:sldChg>
      <pc:sldChg chg="del">
        <pc:chgData name="Sara Frangos" userId="e14ebe9017ad51a8" providerId="LiveId" clId="{8A933E9E-B16F-4275-8FD7-6F16937EDB47}" dt="2026-04-10T16:29:52.798" v="0" actId="47"/>
        <pc:sldMkLst>
          <pc:docMk/>
          <pc:sldMk cId="1799818986" sldId="280"/>
        </pc:sldMkLst>
      </pc:sldChg>
      <pc:sldChg chg="del">
        <pc:chgData name="Sara Frangos" userId="e14ebe9017ad51a8" providerId="LiveId" clId="{8A933E9E-B16F-4275-8FD7-6F16937EDB47}" dt="2026-04-10T16:29:52.798" v="0" actId="47"/>
        <pc:sldMkLst>
          <pc:docMk/>
          <pc:sldMk cId="515814585" sldId="286"/>
        </pc:sldMkLst>
      </pc:sldChg>
      <pc:sldChg chg="del">
        <pc:chgData name="Sara Frangos" userId="e14ebe9017ad51a8" providerId="LiveId" clId="{8A933E9E-B16F-4275-8FD7-6F16937EDB47}" dt="2026-04-10T16:29:52.798" v="0" actId="47"/>
        <pc:sldMkLst>
          <pc:docMk/>
          <pc:sldMk cId="2363603125" sldId="287"/>
        </pc:sldMkLst>
      </pc:sldChg>
      <pc:sldChg chg="del">
        <pc:chgData name="Sara Frangos" userId="e14ebe9017ad51a8" providerId="LiveId" clId="{8A933E9E-B16F-4275-8FD7-6F16937EDB47}" dt="2026-04-10T16:29:52.798" v="0" actId="47"/>
        <pc:sldMkLst>
          <pc:docMk/>
          <pc:sldMk cId="2402088780" sldId="289"/>
        </pc:sldMkLst>
      </pc:sldChg>
      <pc:sldChg chg="del">
        <pc:chgData name="Sara Frangos" userId="e14ebe9017ad51a8" providerId="LiveId" clId="{8A933E9E-B16F-4275-8FD7-6F16937EDB47}" dt="2026-04-10T16:29:52.798" v="0" actId="47"/>
        <pc:sldMkLst>
          <pc:docMk/>
          <pc:sldMk cId="2846884490" sldId="290"/>
        </pc:sldMkLst>
      </pc:sldChg>
      <pc:sldChg chg="del">
        <pc:chgData name="Sara Frangos" userId="e14ebe9017ad51a8" providerId="LiveId" clId="{8A933E9E-B16F-4275-8FD7-6F16937EDB47}" dt="2026-04-10T16:29:52.798" v="0" actId="47"/>
        <pc:sldMkLst>
          <pc:docMk/>
          <pc:sldMk cId="2720489490" sldId="291"/>
        </pc:sldMkLst>
      </pc:sldChg>
      <pc:sldChg chg="del">
        <pc:chgData name="Sara Frangos" userId="e14ebe9017ad51a8" providerId="LiveId" clId="{8A933E9E-B16F-4275-8FD7-6F16937EDB47}" dt="2026-04-10T16:29:52.798" v="0" actId="47"/>
        <pc:sldMkLst>
          <pc:docMk/>
          <pc:sldMk cId="213661546" sldId="292"/>
        </pc:sldMkLst>
      </pc:sldChg>
      <pc:sldChg chg="del">
        <pc:chgData name="Sara Frangos" userId="e14ebe9017ad51a8" providerId="LiveId" clId="{8A933E9E-B16F-4275-8FD7-6F16937EDB47}" dt="2026-04-10T16:29:52.798" v="0" actId="47"/>
        <pc:sldMkLst>
          <pc:docMk/>
          <pc:sldMk cId="3237745226" sldId="29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DC6D-DABB-E0A6-F256-DA89B4D87B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2AB7BC-557A-6C27-AA81-F989D9EC5E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4A25F5-2BBB-CF71-A44A-4573A5353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30895-BB8A-9E4F-59C4-A8DF10207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396B73-7687-7A68-45FF-34C66E9A7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456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F665B-BE2A-6116-8053-637E36CEF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C94326-3E85-CDF2-ED3A-89E1AB363A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20856-F5A2-0491-D9AD-EDBADBDA9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9CD2ED-E751-E897-A7AE-711B62E23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4C1464-26EF-8E76-1D71-29965E6AE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835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778D89-4376-7C63-6260-125A653DD1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DD1BC4-914E-4B48-87FF-648A6A19AB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52D97-47AB-42EA-4AE2-4D67BE424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8A12E9-8BDD-FB83-8548-22CCA3D50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AE1E84-7044-9314-84AD-F573EDA3C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10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12011-D102-B2BF-EF11-34110DB45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768AF-0141-C4D3-F8DA-1C5325AACE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60C05-C934-E546-BDB9-24858C7F7B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289EA3-3975-858E-E860-945355C17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B4878B-6C01-B891-4418-3856CAE3B4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712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ECE68-1920-948C-8888-8D062721A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FB292F-FF86-985E-AE46-C665D3A99F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BBB7D5-B6EF-12D5-77B6-861B1BFEA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CDFA41-A123-794C-790A-18984CF24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792DFD-C442-7E89-534C-D5D7A9041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372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B3486-4859-9348-B59F-0BD597C62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527E27-DB3B-2A49-4F3B-1502736B91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A8967A-02FE-9F45-B7D8-52A2ECC1C2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D82A1E-A5D0-B427-9EB3-5E30F414D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2ACEC6-ACA2-FBB7-930D-D8E70E9BE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AC0E2C-E028-0B27-93BC-ADB243793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41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B0A36-1844-C585-9DFF-C1EF6C808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F0C704-0D2F-FC5E-ADA5-CA7724E99C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4880B5-F92E-105A-57BE-0AD41F9A50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88BF66-4A73-01ED-3A93-375DE1B28E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D4DA3C-DC5D-1CC4-2CBA-24476A98F6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9FF78A-CAF2-5A75-B954-34F8E868A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688479-7E8A-070B-3D38-268FE2FCA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A4860D-65D9-26B4-1063-2392686AB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991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7740D-E00B-3E02-0045-837A221D2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621D21-7D4C-BC42-E348-47ED69CBC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E3BE49-C2E5-ACCC-DDF9-7837A2D76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C7EAB1-73D5-548C-B360-E48323F80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183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087160-0C6F-0EDA-6160-B1178AD27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E0553E-5971-ED88-EC8D-3072A6CE5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70FD08-8611-CEFD-004C-88C6CF4F1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733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432C3-4E3D-CD3F-9F38-5A779D9D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BA0617-738C-EBD2-EF31-CEA955BA4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2ED3D2-4D15-D6B0-661F-489AD7BFDC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E50F5F-E0F1-CF43-4DAB-17027B944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BC2641-65EC-B0BD-A2B7-E5905F547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25CDAD-FB19-0000-6098-29BAD1091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197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2C31D-CC44-C8E3-6D2C-4F50FCABD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2B861E-33E9-917F-639B-6EA204F253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ADD29F-E6AD-AC30-C651-E3395B825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B37CC8-0E04-5D6F-3C94-8E5F65662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DE3788-C4AF-8565-FC4D-553DF9D87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B15161-F186-18A3-8DB7-D29B3443B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26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756912-D380-199E-630E-0EB133C79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A3142F-C06F-2CFB-F910-B8EC238062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90320-8D75-C5D3-BC07-1A681E0993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77E2A-3A29-B946-BA33-56A1F1F475BE}" type="datetimeFigureOut">
              <a:rPr lang="en-US" smtClean="0"/>
              <a:t>4/10/2026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0A9AC-13D7-5FF6-214D-BC4CE47ACE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DAFF6B-54B3-1540-57E6-39EB1DB4B8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26899-4960-4F47-9857-ED2A6DEBDD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995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-up of a test tube&#10;&#10;AI-generated content may be incorrect.">
            <a:extLst>
              <a:ext uri="{FF2B5EF4-FFF2-40B4-BE49-F238E27FC236}">
                <a16:creationId xmlns:a16="http://schemas.microsoft.com/office/drawing/2014/main" id="{65BB8DB4-D669-5FE7-15FE-12C51675AA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751" t="-1288" r="-1683" b="36763"/>
          <a:stretch>
            <a:fillRect/>
          </a:stretch>
        </p:blipFill>
        <p:spPr>
          <a:xfrm>
            <a:off x="490581" y="1166274"/>
            <a:ext cx="5680803" cy="363196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8FC5FCB-0BB1-B7AD-7ED7-8947997B510A}"/>
              </a:ext>
            </a:extLst>
          </p:cNvPr>
          <p:cNvSpPr txBox="1"/>
          <p:nvPr/>
        </p:nvSpPr>
        <p:spPr>
          <a:xfrm>
            <a:off x="357948" y="3200086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25 </a:t>
            </a:r>
            <a:r>
              <a:rPr lang="en-US" sz="1200" dirty="0" err="1">
                <a:solidFill>
                  <a:srgbClr val="FF0000"/>
                </a:solidFill>
              </a:rPr>
              <a:t>kDa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A9DAD7-2B1A-1E65-DA53-4A63DDEC120A}"/>
              </a:ext>
            </a:extLst>
          </p:cNvPr>
          <p:cNvSpPr txBox="1"/>
          <p:nvPr/>
        </p:nvSpPr>
        <p:spPr>
          <a:xfrm>
            <a:off x="1411432" y="1972047"/>
            <a:ext cx="457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E23ED2-F346-2D0D-966F-0C7FBDCAE3B8}"/>
              </a:ext>
            </a:extLst>
          </p:cNvPr>
          <p:cNvSpPr txBox="1"/>
          <p:nvPr/>
        </p:nvSpPr>
        <p:spPr>
          <a:xfrm>
            <a:off x="1980303" y="1972047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231843F-12D5-0108-D3C5-93227C83FABB}"/>
              </a:ext>
            </a:extLst>
          </p:cNvPr>
          <p:cNvSpPr txBox="1"/>
          <p:nvPr/>
        </p:nvSpPr>
        <p:spPr>
          <a:xfrm>
            <a:off x="2502158" y="1972047"/>
            <a:ext cx="4217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393E157-AB9A-D5C5-2E0F-8E8E4603DCFD}"/>
              </a:ext>
            </a:extLst>
          </p:cNvPr>
          <p:cNvSpPr txBox="1"/>
          <p:nvPr/>
        </p:nvSpPr>
        <p:spPr>
          <a:xfrm>
            <a:off x="3020454" y="1972047"/>
            <a:ext cx="4138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B4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B61610F-01EF-4C7E-C1EA-98504C540235}"/>
              </a:ext>
            </a:extLst>
          </p:cNvPr>
          <p:cNvSpPr txBox="1"/>
          <p:nvPr/>
        </p:nvSpPr>
        <p:spPr>
          <a:xfrm>
            <a:off x="3556928" y="1972047"/>
            <a:ext cx="4911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F0655A3-25B2-AED4-0A65-DD4B4B236185}"/>
              </a:ext>
            </a:extLst>
          </p:cNvPr>
          <p:cNvSpPr txBox="1"/>
          <p:nvPr/>
        </p:nvSpPr>
        <p:spPr>
          <a:xfrm>
            <a:off x="4090370" y="1972047"/>
            <a:ext cx="4280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B6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5CC4AE6-C854-8441-2253-BC586638C9E4}"/>
              </a:ext>
            </a:extLst>
          </p:cNvPr>
          <p:cNvSpPr txBox="1"/>
          <p:nvPr/>
        </p:nvSpPr>
        <p:spPr>
          <a:xfrm>
            <a:off x="1671380" y="1972047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DDA92A8-65F7-6335-EAA3-F2180AB72559}"/>
              </a:ext>
            </a:extLst>
          </p:cNvPr>
          <p:cNvSpPr txBox="1"/>
          <p:nvPr/>
        </p:nvSpPr>
        <p:spPr>
          <a:xfrm>
            <a:off x="2239452" y="1972047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C25FB41-4151-7AC4-9F0C-22EFFE936FF4}"/>
              </a:ext>
            </a:extLst>
          </p:cNvPr>
          <p:cNvSpPr txBox="1"/>
          <p:nvPr/>
        </p:nvSpPr>
        <p:spPr>
          <a:xfrm>
            <a:off x="2783344" y="1972047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45D89CB-A543-C791-BD67-ABA51EE00ABE}"/>
              </a:ext>
            </a:extLst>
          </p:cNvPr>
          <p:cNvSpPr txBox="1"/>
          <p:nvPr/>
        </p:nvSpPr>
        <p:spPr>
          <a:xfrm>
            <a:off x="3291629" y="1972047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T4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24EB131-77CE-05FA-EDC7-2443D77AD9B1}"/>
              </a:ext>
            </a:extLst>
          </p:cNvPr>
          <p:cNvSpPr txBox="1"/>
          <p:nvPr/>
        </p:nvSpPr>
        <p:spPr>
          <a:xfrm>
            <a:off x="3839128" y="1972047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T5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49C7AC8-B91E-2AD0-A738-944D66116373}"/>
              </a:ext>
            </a:extLst>
          </p:cNvPr>
          <p:cNvSpPr txBox="1"/>
          <p:nvPr/>
        </p:nvSpPr>
        <p:spPr>
          <a:xfrm>
            <a:off x="4363335" y="1972047"/>
            <a:ext cx="4701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T6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DA04279-E199-57D0-A45F-032E96D82BB8}"/>
              </a:ext>
            </a:extLst>
          </p:cNvPr>
          <p:cNvSpPr txBox="1"/>
          <p:nvPr/>
        </p:nvSpPr>
        <p:spPr>
          <a:xfrm>
            <a:off x="4711380" y="2881998"/>
            <a:ext cx="8892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Complex IV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0979E4-1C6B-2735-65D4-723F530FE8C6}"/>
              </a:ext>
            </a:extLst>
          </p:cNvPr>
          <p:cNvSpPr txBox="1"/>
          <p:nvPr/>
        </p:nvSpPr>
        <p:spPr>
          <a:xfrm>
            <a:off x="490581" y="338160"/>
            <a:ext cx="73707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/>
              <a:t>COMPLEX II and COMPLEX IV (Figure 5-figure supplement 2H)</a:t>
            </a:r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FC490B5E-15FA-43E0-CF47-E1BD99D37F51}"/>
              </a:ext>
            </a:extLst>
          </p:cNvPr>
          <p:cNvSpPr/>
          <p:nvPr/>
        </p:nvSpPr>
        <p:spPr>
          <a:xfrm rot="5400000">
            <a:off x="952584" y="2869988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42E0E58F-69A0-A45A-0A83-8A5C1DC660C3}"/>
              </a:ext>
            </a:extLst>
          </p:cNvPr>
          <p:cNvSpPr/>
          <p:nvPr/>
        </p:nvSpPr>
        <p:spPr>
          <a:xfrm rot="5400000">
            <a:off x="1021591" y="3287713"/>
            <a:ext cx="116453" cy="163901"/>
          </a:xfrm>
          <a:prstGeom prst="triangle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32E0BE-1692-EA4D-0808-59CA084DA3C3}"/>
              </a:ext>
            </a:extLst>
          </p:cNvPr>
          <p:cNvSpPr txBox="1"/>
          <p:nvPr/>
        </p:nvSpPr>
        <p:spPr>
          <a:xfrm>
            <a:off x="4735425" y="3158997"/>
            <a:ext cx="8411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Complex II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FED151-5532-D92B-2AB8-ACC2FEF44AA2}"/>
              </a:ext>
            </a:extLst>
          </p:cNvPr>
          <p:cNvSpPr txBox="1"/>
          <p:nvPr/>
        </p:nvSpPr>
        <p:spPr>
          <a:xfrm>
            <a:off x="366035" y="2813438"/>
            <a:ext cx="6158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37 </a:t>
            </a:r>
            <a:r>
              <a:rPr lang="en-US" sz="1200" dirty="0" err="1">
                <a:solidFill>
                  <a:srgbClr val="FF0000"/>
                </a:solidFill>
              </a:rPr>
              <a:t>kDa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45" name="Picture 44" descr="A close-up of a test tube&#10;&#10;AI-generated content may be incorrect.">
            <a:extLst>
              <a:ext uri="{FF2B5EF4-FFF2-40B4-BE49-F238E27FC236}">
                <a16:creationId xmlns:a16="http://schemas.microsoft.com/office/drawing/2014/main" id="{9BFB84F2-8DD2-51BF-FFBB-D4EBD13D41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36321" t="34449" r="44813" b="61961"/>
          <a:stretch>
            <a:fillRect/>
          </a:stretch>
        </p:blipFill>
        <p:spPr>
          <a:xfrm>
            <a:off x="7335093" y="2846301"/>
            <a:ext cx="1722126" cy="327728"/>
          </a:xfrm>
          <a:prstGeom prst="rect">
            <a:avLst/>
          </a:prstGeom>
        </p:spPr>
      </p:pic>
      <p:pic>
        <p:nvPicPr>
          <p:cNvPr id="84" name="Picture 83" descr="A close-up of a test tube&#10;&#10;AI-generated content may be incorrect.">
            <a:extLst>
              <a:ext uri="{FF2B5EF4-FFF2-40B4-BE49-F238E27FC236}">
                <a16:creationId xmlns:a16="http://schemas.microsoft.com/office/drawing/2014/main" id="{E26AAC30-801F-74FF-F11D-085F554F0C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36190" t="28829" r="43933" b="66985"/>
          <a:stretch>
            <a:fillRect/>
          </a:stretch>
        </p:blipFill>
        <p:spPr>
          <a:xfrm>
            <a:off x="9541519" y="2803951"/>
            <a:ext cx="1958202" cy="412427"/>
          </a:xfrm>
          <a:prstGeom prst="rect">
            <a:avLst/>
          </a:prstGeom>
        </p:spPr>
      </p:pic>
      <p:sp>
        <p:nvSpPr>
          <p:cNvPr id="95" name="TextBox 94">
            <a:extLst>
              <a:ext uri="{FF2B5EF4-FFF2-40B4-BE49-F238E27FC236}">
                <a16:creationId xmlns:a16="http://schemas.microsoft.com/office/drawing/2014/main" id="{2181219E-46C2-1BE4-CF44-5884FD2E65C2}"/>
              </a:ext>
            </a:extLst>
          </p:cNvPr>
          <p:cNvSpPr txBox="1"/>
          <p:nvPr/>
        </p:nvSpPr>
        <p:spPr>
          <a:xfrm>
            <a:off x="9899232" y="2021091"/>
            <a:ext cx="12427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b="1" dirty="0"/>
              <a:t>COMPLEX IV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1D7DB3E-BABD-F8EE-FD46-C0794F61BDA4}"/>
              </a:ext>
            </a:extLst>
          </p:cNvPr>
          <p:cNvSpPr txBox="1"/>
          <p:nvPr/>
        </p:nvSpPr>
        <p:spPr>
          <a:xfrm>
            <a:off x="7507337" y="2083646"/>
            <a:ext cx="1175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b="1" dirty="0"/>
              <a:t>COMPLEX II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55ACB1C-5AC7-0108-EE97-E94F935E4457}"/>
              </a:ext>
            </a:extLst>
          </p:cNvPr>
          <p:cNvSpPr txBox="1"/>
          <p:nvPr/>
        </p:nvSpPr>
        <p:spPr>
          <a:xfrm>
            <a:off x="764830" y="1380034"/>
            <a:ext cx="38265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dirty="0"/>
              <a:t>Image with sample IDs and ladder (L) visible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76F2D6D-601F-1E04-4CA0-1D0391F76726}"/>
              </a:ext>
            </a:extLst>
          </p:cNvPr>
          <p:cNvSpPr txBox="1"/>
          <p:nvPr/>
        </p:nvSpPr>
        <p:spPr>
          <a:xfrm>
            <a:off x="1079817" y="1960932"/>
            <a:ext cx="457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L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952E8757-63F1-AED5-1DFE-AD05C1086589}"/>
              </a:ext>
            </a:extLst>
          </p:cNvPr>
          <p:cNvSpPr txBox="1"/>
          <p:nvPr/>
        </p:nvSpPr>
        <p:spPr>
          <a:xfrm>
            <a:off x="7202569" y="2528469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2972C055-DB12-73BB-F4B2-1C0080B66306}"/>
              </a:ext>
            </a:extLst>
          </p:cNvPr>
          <p:cNvSpPr txBox="1"/>
          <p:nvPr/>
        </p:nvSpPr>
        <p:spPr>
          <a:xfrm>
            <a:off x="7626115" y="2528469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7374B7F-64BF-0196-4780-76715D4D6B24}"/>
              </a:ext>
            </a:extLst>
          </p:cNvPr>
          <p:cNvSpPr txBox="1"/>
          <p:nvPr/>
        </p:nvSpPr>
        <p:spPr>
          <a:xfrm>
            <a:off x="8114882" y="2528469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6E7DB55E-818E-73CC-7EDF-A8E233842AFD}"/>
              </a:ext>
            </a:extLst>
          </p:cNvPr>
          <p:cNvSpPr txBox="1"/>
          <p:nvPr/>
        </p:nvSpPr>
        <p:spPr>
          <a:xfrm>
            <a:off x="8577724" y="2528469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18950307-6535-AA61-38E1-8A98F978A4EA}"/>
              </a:ext>
            </a:extLst>
          </p:cNvPr>
          <p:cNvSpPr txBox="1"/>
          <p:nvPr/>
        </p:nvSpPr>
        <p:spPr>
          <a:xfrm>
            <a:off x="9506848" y="2507747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00FA2D77-39B8-61C1-C080-287BBF747570}"/>
              </a:ext>
            </a:extLst>
          </p:cNvPr>
          <p:cNvSpPr txBox="1"/>
          <p:nvPr/>
        </p:nvSpPr>
        <p:spPr>
          <a:xfrm>
            <a:off x="9930394" y="2507747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C2B9C634-3075-745B-ABD2-49A315F2FF07}"/>
              </a:ext>
            </a:extLst>
          </p:cNvPr>
          <p:cNvSpPr txBox="1"/>
          <p:nvPr/>
        </p:nvSpPr>
        <p:spPr>
          <a:xfrm>
            <a:off x="10419161" y="2507747"/>
            <a:ext cx="5309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BEN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30C1A98-AD17-EF43-BD47-BD3CEA2DCA24}"/>
              </a:ext>
            </a:extLst>
          </p:cNvPr>
          <p:cNvSpPr txBox="1"/>
          <p:nvPr/>
        </p:nvSpPr>
        <p:spPr>
          <a:xfrm>
            <a:off x="10882003" y="2507747"/>
            <a:ext cx="5902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TUM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FB38761-8693-A536-DE00-5AB303964A8C}"/>
              </a:ext>
            </a:extLst>
          </p:cNvPr>
          <p:cNvSpPr txBox="1"/>
          <p:nvPr/>
        </p:nvSpPr>
        <p:spPr>
          <a:xfrm>
            <a:off x="8380339" y="1501764"/>
            <a:ext cx="16622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600" b="1" dirty="0"/>
              <a:t>Rep images used: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B5FB3C-1229-4282-6E55-F88658E36889}"/>
              </a:ext>
            </a:extLst>
          </p:cNvPr>
          <p:cNvSpPr txBox="1"/>
          <p:nvPr/>
        </p:nvSpPr>
        <p:spPr>
          <a:xfrm>
            <a:off x="445957" y="5126664"/>
            <a:ext cx="113469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/>
              <a:t>Figure 5-figure supplement 2H, Source Data 1. </a:t>
            </a:r>
            <a:r>
              <a:rPr lang="en-CA" dirty="0"/>
              <a:t>Uncropped membrane corresponding to Figure 5-figure supplement 2H. L notation corresponds to protein ladder with molecular weights indicated to quantify Complex IV and Complex II. B/BEN = benign mammary tissue, T/TUM = HER2 mammary tumor.</a:t>
            </a:r>
          </a:p>
        </p:txBody>
      </p:sp>
    </p:spTree>
    <p:extLst>
      <p:ext uri="{BB962C8B-B14F-4D97-AF65-F5344CB8AC3E}">
        <p14:creationId xmlns:p14="http://schemas.microsoft.com/office/powerpoint/2010/main" val="34119121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12183</TotalTime>
  <Words>110</Words>
  <Application>Microsoft Office PowerPoint</Application>
  <PresentationFormat>Widescreen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 Frangos</dc:creator>
  <cp:lastModifiedBy>Sara Frangos</cp:lastModifiedBy>
  <cp:revision>66</cp:revision>
  <dcterms:created xsi:type="dcterms:W3CDTF">2024-01-08T16:02:55Z</dcterms:created>
  <dcterms:modified xsi:type="dcterms:W3CDTF">2026-04-10T16:36:18Z</dcterms:modified>
</cp:coreProperties>
</file>